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83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5E26B3-FF9C-1C5A-8228-3A28FB5CF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C8AEE21-2B06-A66E-2EA4-B588A41E1E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1B5765-BDD6-AEA8-A021-2F078444A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2953-78BB-420E-8F82-67F060BB0235}" type="datetimeFigureOut">
              <a:rPr lang="pt-BR" smtClean="0"/>
              <a:t>07/11/2024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911CF8-CD3E-6278-817F-415DE0AD0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D8177B5-25A4-97FA-D5ED-17BB5D31F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52EB-0B82-47B9-91A9-1D4A35E61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9155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C68C9C-B234-FFD6-6F5D-C14CFE35D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D11207D-BB6A-2CA2-BF86-AF4F111E7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018E7CA-2D83-5A1F-96BB-A31D2C91C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2953-78BB-420E-8F82-67F060BB0235}" type="datetimeFigureOut">
              <a:rPr lang="pt-BR" smtClean="0"/>
              <a:t>07/11/2024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3755E4B-306B-2BE9-88AD-49F7EA1F6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5E58943-C82B-BB11-49C4-D3C469D9D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52EB-0B82-47B9-91A9-1D4A35E61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353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CB04898-73FC-6FA1-1DA5-09D3ACE9D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BFCAA32-62D3-171B-2700-C60793940A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C78C21E-5BDD-24C1-DEE7-7AF931007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2953-78BB-420E-8F82-67F060BB0235}" type="datetimeFigureOut">
              <a:rPr lang="pt-BR" smtClean="0"/>
              <a:t>07/11/2024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CC85F50-F40C-702F-363E-AE42FA4AF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4B89C3A-B6F8-CA2D-1FD0-0E9A678F8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52EB-0B82-47B9-91A9-1D4A35E61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208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4B578A-A098-237F-A292-C91C96383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98D7C74-7361-D76F-F563-AC98A6D88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BFA5A0-A6CD-20C9-0A2B-E4AB2A230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2953-78BB-420E-8F82-67F060BB0235}" type="datetimeFigureOut">
              <a:rPr lang="pt-BR" smtClean="0"/>
              <a:t>07/11/2024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0507EA9-2764-05CB-F311-046689AA2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2F56259-FA7E-4161-7A48-CF47CDF06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52EB-0B82-47B9-91A9-1D4A35E61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702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3C784B-A872-EBD6-019D-7D3406DE6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3E11F1E-9BD5-C8C2-CBEE-E722F5D963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2081C1-3ABE-37C4-1F6B-F9AB28210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2953-78BB-420E-8F82-67F060BB0235}" type="datetimeFigureOut">
              <a:rPr lang="pt-BR" smtClean="0"/>
              <a:t>07/11/2024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BDB3181-C822-4D28-A1EB-C3CFE5479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7AD716-1EB1-43D6-45C4-593B4C1CC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52EB-0B82-47B9-91A9-1D4A35E61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932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BAADD7-1371-7ED4-6EB5-5093B5F36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45746B-740C-510D-16E0-B00529F67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FB0A264-7979-9B47-A010-B074D3D154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567F191-1528-EE53-4F3C-3E1B586DD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2953-78BB-420E-8F82-67F060BB0235}" type="datetimeFigureOut">
              <a:rPr lang="pt-BR" smtClean="0"/>
              <a:t>07/11/2024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1F0CEDE-EF3D-B3EA-187F-72752AA76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F847236-6724-9167-9E39-07307F935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52EB-0B82-47B9-91A9-1D4A35E61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4236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1378BA-097C-6368-2565-9EF3B2723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EB7560D-00D1-3CDB-1A07-C7F4C847E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21667EE-AF9E-E183-173F-D0D162CC3D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845B4A0-278D-E2BC-7B7B-A01D48468F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31EFF63-A04B-16FF-6CAB-19ED570224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B34E73E-DC75-8476-1864-26C412864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2953-78BB-420E-8F82-67F060BB0235}" type="datetimeFigureOut">
              <a:rPr lang="pt-BR" smtClean="0"/>
              <a:t>07/11/2024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950BF41-45DD-4F87-B17F-20409315B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4D67E95-447A-4EA0-F767-56660ECD2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52EB-0B82-47B9-91A9-1D4A35E61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032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F70B94-1A5E-DB48-C072-40D7474B4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5CAC819-66FE-8753-2359-F4C327ACB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2953-78BB-420E-8F82-67F060BB0235}" type="datetimeFigureOut">
              <a:rPr lang="pt-BR" smtClean="0"/>
              <a:t>07/11/2024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1249654-66B2-0EBD-3452-698CF54AC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5A4338A-B95D-1A5F-C72D-4584E7132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52EB-0B82-47B9-91A9-1D4A35E61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4545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B9C4ABE-B344-BD11-401D-514810BA9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2953-78BB-420E-8F82-67F060BB0235}" type="datetimeFigureOut">
              <a:rPr lang="pt-BR" smtClean="0"/>
              <a:t>07/11/2024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D5EDD2E-EDF7-9F7F-9A2E-C16B747B0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DFD8AED-99FC-0716-82DC-D47C06E90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52EB-0B82-47B9-91A9-1D4A35E61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5429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A1DCFC-1151-EAC4-FE6F-057466103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109B6D5-1374-677C-E7F2-B582A2E0D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077AE26-8B81-5741-FE5B-37007E8DE4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DBF076B-39EE-91DA-45C1-99BE6CD99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2953-78BB-420E-8F82-67F060BB0235}" type="datetimeFigureOut">
              <a:rPr lang="pt-BR" smtClean="0"/>
              <a:t>07/11/2024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E4F714B-1053-567E-A081-E8725AA60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5D0C191-76ED-D5B8-F990-C598B6FDE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52EB-0B82-47B9-91A9-1D4A35E61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5139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E4F7A9-4ECA-4898-A416-FD7FA3DFA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B4A8A2C-2F55-19AE-FD78-D440AC82B7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D101BD9-1BA5-F509-0C86-E9C4C0BAC4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458C740-5833-9266-FEA5-AC6FA9E22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2953-78BB-420E-8F82-67F060BB0235}" type="datetimeFigureOut">
              <a:rPr lang="pt-BR" smtClean="0"/>
              <a:t>07/11/2024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70FE1AD-6A5C-6B7B-FE85-EACD04BC1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DD54F6C-64FF-88D0-65F2-F2DC2E3B1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52EB-0B82-47B9-91A9-1D4A35E61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4719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58EC1D5-5983-953B-3E34-AF18A8C97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7FD9163-2B01-D88E-62C2-6D90E44FA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A189D38-44AF-3861-CF89-1399FB37A4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5E2953-78BB-420E-8F82-67F060BB0235}" type="datetimeFigureOut">
              <a:rPr lang="pt-BR" smtClean="0"/>
              <a:t>07/11/2024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EE83BAC-766B-85B6-C854-DEFA07E0A8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477C769-C85D-A51D-A411-E7788A69B8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7652EB-0B82-47B9-91A9-1D4A35E61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0674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736CA0-E439-F804-F5EE-CC985A73AF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CDE558BA-AAB8-26A1-6ED8-FA24EE80986F}"/>
              </a:ext>
            </a:extLst>
          </p:cNvPr>
          <p:cNvSpPr/>
          <p:nvPr/>
        </p:nvSpPr>
        <p:spPr>
          <a:xfrm>
            <a:off x="0" y="-16028"/>
            <a:ext cx="12192000" cy="1198423"/>
          </a:xfrm>
          <a:prstGeom prst="rect">
            <a:avLst/>
          </a:prstGeom>
          <a:solidFill>
            <a:srgbClr val="0D231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66CED3F1-DFA4-851A-C0F3-56CD17A624FF}"/>
              </a:ext>
            </a:extLst>
          </p:cNvPr>
          <p:cNvSpPr txBox="1"/>
          <p:nvPr/>
        </p:nvSpPr>
        <p:spPr>
          <a:xfrm>
            <a:off x="373625" y="77270"/>
            <a:ext cx="5024140" cy="12847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687"/>
              </a:lnSpc>
            </a:pPr>
            <a:r>
              <a:rPr lang="pt-BR" sz="1067" b="1" spc="81" dirty="0">
                <a:solidFill>
                  <a:schemeClr val="bg1"/>
                </a:solidFill>
                <a:latin typeface="Arial Bold"/>
                <a:ea typeface="Arial Bold"/>
                <a:cs typeface="Arial Bold"/>
                <a:sym typeface="Arial Bold"/>
              </a:rPr>
              <a:t>LOJA: </a:t>
            </a:r>
          </a:p>
          <a:p>
            <a:pPr>
              <a:lnSpc>
                <a:spcPts val="1687"/>
              </a:lnSpc>
            </a:pPr>
            <a:r>
              <a:rPr lang="pt-BR" sz="1067" b="1" spc="81" dirty="0">
                <a:solidFill>
                  <a:schemeClr val="bg1"/>
                </a:solidFill>
                <a:latin typeface="Arial Bold"/>
                <a:ea typeface="Arial Bold"/>
                <a:cs typeface="Arial Bold"/>
                <a:sym typeface="Arial Bold"/>
              </a:rPr>
              <a:t>CLIENTE:</a:t>
            </a:r>
            <a:endParaRPr lang="pt-BR" sz="1400" b="1" spc="81" dirty="0">
              <a:solidFill>
                <a:schemeClr val="bg1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lnSpc>
                <a:spcPts val="1687"/>
              </a:lnSpc>
            </a:pPr>
            <a:r>
              <a:rPr lang="pt-BR" sz="1067" b="1" spc="81" dirty="0">
                <a:solidFill>
                  <a:schemeClr val="bg1"/>
                </a:solidFill>
                <a:latin typeface="Arial Bold"/>
                <a:ea typeface="Arial Bold"/>
                <a:cs typeface="Arial Bold"/>
                <a:sym typeface="Arial Bold"/>
              </a:rPr>
              <a:t>TECNICA:</a:t>
            </a:r>
          </a:p>
          <a:p>
            <a:pPr>
              <a:lnSpc>
                <a:spcPts val="1687"/>
              </a:lnSpc>
            </a:pPr>
            <a:r>
              <a:rPr lang="en-US" sz="1067" b="1" spc="8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ARQUIVO RIT:</a:t>
            </a:r>
          </a:p>
          <a:p>
            <a:pPr>
              <a:lnSpc>
                <a:spcPts val="1687"/>
              </a:lnSpc>
            </a:pPr>
            <a:endParaRPr lang="pt-BR" sz="1067" b="1" spc="81" dirty="0">
              <a:solidFill>
                <a:schemeClr val="bg1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lnSpc>
                <a:spcPts val="1687"/>
              </a:lnSpc>
            </a:pPr>
            <a:endParaRPr lang="pt-BR" sz="1067" b="1" spc="81" dirty="0">
              <a:solidFill>
                <a:schemeClr val="bg1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3" name="TextBox 9">
            <a:extLst>
              <a:ext uri="{FF2B5EF4-FFF2-40B4-BE49-F238E27FC236}">
                <a16:creationId xmlns:a16="http://schemas.microsoft.com/office/drawing/2014/main" id="{0C923069-BE70-C50B-0892-DFB8887ACCC2}"/>
              </a:ext>
            </a:extLst>
          </p:cNvPr>
          <p:cNvSpPr txBox="1"/>
          <p:nvPr/>
        </p:nvSpPr>
        <p:spPr>
          <a:xfrm>
            <a:off x="4276887" y="79129"/>
            <a:ext cx="5830673" cy="6404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687"/>
              </a:lnSpc>
            </a:pPr>
            <a:r>
              <a:rPr lang="en-US" sz="1067" b="1" spc="8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SITUAÇÃO CONSTATADA:</a:t>
            </a:r>
          </a:p>
          <a:p>
            <a:pPr>
              <a:lnSpc>
                <a:spcPts val="1687"/>
              </a:lnSpc>
            </a:pPr>
            <a:endParaRPr lang="en-US" sz="1067" b="1" spc="81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ts val="1687"/>
              </a:lnSpc>
              <a:spcBef>
                <a:spcPct val="0"/>
              </a:spcBef>
            </a:pPr>
            <a:endParaRPr lang="en-US" sz="1405" spc="8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Imagem 6" descr="Uma imagem contendo Ícone&#10;&#10;Descrição gerada automaticamente">
            <a:extLst>
              <a:ext uri="{FF2B5EF4-FFF2-40B4-BE49-F238E27FC236}">
                <a16:creationId xmlns:a16="http://schemas.microsoft.com/office/drawing/2014/main" id="{1E16AFF7-D869-FF22-4B2A-2765EA1C75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1027" y="0"/>
            <a:ext cx="2893624" cy="1067426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A6B65C0C-94A2-295E-97DA-7D616C0DD342}"/>
              </a:ext>
            </a:extLst>
          </p:cNvPr>
          <p:cNvSpPr/>
          <p:nvPr/>
        </p:nvSpPr>
        <p:spPr>
          <a:xfrm>
            <a:off x="216310" y="1514168"/>
            <a:ext cx="5181455" cy="494562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AD55196F-FA2D-DA0A-EABD-41D8D2915982}"/>
              </a:ext>
            </a:extLst>
          </p:cNvPr>
          <p:cNvSpPr/>
          <p:nvPr/>
        </p:nvSpPr>
        <p:spPr>
          <a:xfrm>
            <a:off x="6794235" y="1514168"/>
            <a:ext cx="5181455" cy="494562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81896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Arial Bold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Ramon Lopes do Nascimento</dc:creator>
  <cp:lastModifiedBy>Ramon Lopes do Nascimento</cp:lastModifiedBy>
  <cp:revision>1</cp:revision>
  <dcterms:created xsi:type="dcterms:W3CDTF">2024-11-07T16:27:55Z</dcterms:created>
  <dcterms:modified xsi:type="dcterms:W3CDTF">2024-11-07T16:29:39Z</dcterms:modified>
</cp:coreProperties>
</file>